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6" r:id="rId10"/>
    <p:sldId id="267" r:id="rId11"/>
    <p:sldId id="264" r:id="rId12"/>
    <p:sldId id="265" r:id="rId13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24" autoAdjust="0"/>
  </p:normalViewPr>
  <p:slideViewPr>
    <p:cSldViewPr>
      <p:cViewPr varScale="1">
        <p:scale>
          <a:sx n="80" d="100"/>
          <a:sy n="80" d="100"/>
        </p:scale>
        <p:origin x="13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sudara)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br>
              <a:rPr lang="bs-Latn-BA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bs-Latn-BA" sz="49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  <a:endParaRPr lang="bs-Latn-BA" dirty="0">
              <a:ln w="18000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916832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431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postjeta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5243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Administratori (ima pristup bazi zaposlenih, ima pristup izvještajima o radu zabavnog parka, u mogućnosti je da modifikuje cijenu karata i kreira posebne ponude)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koji održavaju atrakcije zabavnog parka (ima mogućnost da mijenja status atrakcija u parku, tj. da atrakciju učini dotupnom ili zatvorenom za posjetioce)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na ulaznom šalteru zabavnog parka (imaju pristup dijelu desktp aplikacije za prodaju karata)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Registrovani korisnici (imaju mogućnost kupovine karata online, te sakupljanju dodatnih bodova za specijalne pogodnosti)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običnom kartom (koriste sve ranije navedene funkcionalnosti mobilne aplikacije)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19897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28801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14610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PRIMJER SCENARIJA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DIJAGRAM KLASE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206</TotalTime>
  <Words>617</Words>
  <Application>Microsoft Office PowerPoint</Application>
  <PresentationFormat>On-screen Show (4:3)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Georgia</vt:lpstr>
      <vt:lpstr>Times New Roman</vt:lpstr>
      <vt:lpstr>Wingdings</vt:lpstr>
      <vt:lpstr>Wingdings 2</vt:lpstr>
      <vt:lpstr>Civic</vt:lpstr>
      <vt:lpstr>PowerPoint Presentation</vt:lpstr>
      <vt:lpstr> Opis teme</vt:lpstr>
      <vt:lpstr>PROCESI</vt:lpstr>
      <vt:lpstr>Funkcionalnosti</vt:lpstr>
      <vt:lpstr>Akteri</vt:lpstr>
      <vt:lpstr>USE CASE DIJAGRAM</vt:lpstr>
      <vt:lpstr>DIJAGRAMI AKTIVNOSTI</vt:lpstr>
      <vt:lpstr>PRIMJER SCENARIJA</vt:lpstr>
      <vt:lpstr>DIJAGRAM KLASE</vt:lpstr>
      <vt:lpstr>DIJAGRAM KLASE - MVVM</vt:lpstr>
      <vt:lpstr>IGRICA</vt:lpstr>
      <vt:lpstr>IGRICA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Ajsa</cp:lastModifiedBy>
  <cp:revision>16</cp:revision>
  <dcterms:created xsi:type="dcterms:W3CDTF">2016-05-16T10:35:18Z</dcterms:created>
  <dcterms:modified xsi:type="dcterms:W3CDTF">2016-05-17T07:07:44Z</dcterms:modified>
</cp:coreProperties>
</file>